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258" r:id="rId2"/>
    <p:sldId id="260" r:id="rId3"/>
    <p:sldId id="281" r:id="rId4"/>
    <p:sldId id="274" r:id="rId5"/>
    <p:sldId id="275" r:id="rId6"/>
    <p:sldId id="282" r:id="rId7"/>
    <p:sldId id="289" r:id="rId8"/>
    <p:sldId id="276" r:id="rId9"/>
    <p:sldId id="277" r:id="rId10"/>
    <p:sldId id="264" r:id="rId11"/>
    <p:sldId id="267" r:id="rId12"/>
    <p:sldId id="284" r:id="rId13"/>
    <p:sldId id="285" r:id="rId14"/>
    <p:sldId id="286" r:id="rId15"/>
    <p:sldId id="287" r:id="rId16"/>
    <p:sldId id="288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74ED3"/>
    <a:srgbClr val="05DCE2"/>
    <a:srgbClr val="A318F7"/>
    <a:srgbClr val="FD3E9A"/>
    <a:srgbClr val="00DDE0"/>
    <a:srgbClr val="0ED1DB"/>
    <a:srgbClr val="971DC4"/>
    <a:srgbClr val="2CB2BA"/>
    <a:srgbClr val="F54F82"/>
    <a:srgbClr val="FC12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08"/>
    <p:restoredTop sz="93647"/>
  </p:normalViewPr>
  <p:slideViewPr>
    <p:cSldViewPr snapToGrid="0" showGuides="1">
      <p:cViewPr varScale="1">
        <p:scale>
          <a:sx n="66" d="100"/>
          <a:sy n="66" d="100"/>
        </p:scale>
        <p:origin x="1696" y="184"/>
      </p:cViewPr>
      <p:guideLst>
        <p:guide orient="horz" pos="220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074BBD-51F1-9444-85D6-391D922C6120}" type="datetimeFigureOut">
              <a:rPr lang="en-US" smtClean="0"/>
              <a:t>4/27/26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888BA1-3271-5344-BBA5-9A64D2831F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926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55EDE7-E090-82C5-227C-A981370853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8DD6B1-6C91-89C1-7241-FB45F5831F1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282B71B-881B-CE37-222E-B3BD913415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6C0E24-76C8-C680-A651-9E3EBBBDEB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B7B1A2-3F75-9A4C-A651-EC209E3E5C9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2977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B9D38B-ECE3-90F9-DAA2-6F20B09187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7DEE965-7FE0-D51D-EDB4-7351C3BFEB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48F457-39CE-E02F-5802-8F7D284179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23722F-18E3-5760-4C5C-5DB54DFF35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B7B1A2-3F75-9A4C-A651-EC209E3E5C9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6076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F3B8D5-F552-0EB9-7BD3-71CA5684B6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1D86A68-7F38-7805-115F-F04FB561CA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04C7014-52E2-C9C6-4A40-EBAFA80D48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6360D8-B1DB-34D0-34A0-E9B4AE19C1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B7B1A2-3F75-9A4C-A651-EC209E3E5C9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2330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E335E8-75D6-BDD4-B021-5A0DC46304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AB3005A-7FAF-5057-9B4E-F3B6F82D77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A64F234-006C-F63D-B25E-0AFCF58F68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C41342-C2C1-1169-D7CD-E087DAE5BC7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B7B1A2-3F75-9A4C-A651-EC209E3E5C9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335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1A3536-0870-E8FB-731C-0638BA9D42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B63823F-B2D4-2218-CF39-217BE033E6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A01C937-CCA2-2FE0-ABCF-CA3DC9046B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16EB55-670E-4947-2253-537E0BEC0C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B7B1A2-3F75-9A4C-A651-EC209E3E5C9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932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37E791-4178-B2DB-B668-C2D57FE4F2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FDD25FA-2D1F-71D3-11C0-B2E0DC74A2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D7C345B-D889-4EE2-E663-F820941455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6B0F98-B316-899E-ACD8-F33F870FBC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B7B1A2-3F75-9A4C-A651-EC209E3E5C9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4839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126285-6390-1072-3FFB-1D198E634F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F80A3E5-3D52-A91E-0F4B-F3C28A1D70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8D1E03D-497C-5CF9-BF0F-AC8A64B0F4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F40156-2BEF-BCDB-EEE7-154DCC64D5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B7B1A2-3F75-9A4C-A651-EC209E3E5C9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3870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BAD40A-B584-2877-EF29-3367025B7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B1D3DED-11A8-425E-1AED-008E05FA79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89BB279-6A9D-4327-6A6B-225A2828D1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ED070A-C522-64DA-43DD-9F2EFDFD2C2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B7B1A2-3F75-9A4C-A651-EC209E3E5C9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0378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75F6B-F288-46DC-D867-3E7413D00E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54E687B-27A4-933D-0A78-8D625AFD0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ED053A7-7AF4-D61A-E6AE-9FB4826839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2DF0B7-928D-5C66-C177-E53DC14C8D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B7B1A2-3F75-9A4C-A651-EC209E3E5C9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0881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5C877C-3527-87D4-CF18-64BB1AAB68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0F08C5A-01C0-CD57-A6F4-DA79E380AC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5BDE311-2ECE-85AC-43D7-4664096EAB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00C47F-DD12-2595-A7D5-F57793C4F3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B7B1A2-3F75-9A4C-A651-EC209E3E5C9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9180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1D8DA9-4740-348A-015A-18D69185AB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F08D42-E35C-B767-300A-B9B7C1A70E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0B8339-D8E9-9A0A-E6F8-0175014514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18ABA0-EB46-F65A-6FCB-220D2639DC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B7B1A2-3F75-9A4C-A651-EC209E3E5C9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5046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82B3C2-332C-4068-A367-4EE60EEB4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EF95469-4CF4-8EB9-8A78-950348A28D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69A79F5-73FD-4F0D-83D1-2BA594AA2B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3F2B17-D991-0C50-48A1-20BF65C008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B7B1A2-3F75-9A4C-A651-EC209E3E5C9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0434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ECD369-0EEF-71F6-333E-5E93E58F4E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147E6C2-72F1-D7CF-3DBC-00041DBD48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F9543D9-6848-C033-7063-3C5CF0A136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5AE59C-EC8A-EDF4-241C-58080D8924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B7B1A2-3F75-9A4C-A651-EC209E3E5C9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9201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D2638E-FAEC-DB92-6D3B-2A851A8CF5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53E2DC3-6C99-372C-67D4-BD44BAFE4B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5EF7D3-D8F5-AC98-B634-344A6D96D4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96AF38-CC77-DAAE-1B46-D5C30D8E6F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B7B1A2-3F75-9A4C-A651-EC209E3E5C9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637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FAC02-B61D-3EEF-2D97-D1F5614163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F0DC334-62C9-CA74-2EF2-6FD113817A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2AEEE7-95FD-9D3A-96DB-B7FFFF3AA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0B275-97AA-5943-B043-03D91EA02213}" type="datetimeFigureOut">
              <a:rPr lang="en-US" smtClean="0"/>
              <a:t>4/27/26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DD6F03-0C95-1918-E63E-9202BF1F4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04A160-FDE7-196E-4246-B3D069499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D184E-9D22-584A-84F5-62EB1AEF2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8853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0E0DEF-0DD4-C229-67AC-5A64FC2AA1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0DB504-FD4A-C288-7C84-B8C55F4BE8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D5A605-14F5-081D-09F9-0B594D6581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0B275-97AA-5943-B043-03D91EA02213}" type="datetimeFigureOut">
              <a:rPr lang="en-US" smtClean="0"/>
              <a:t>4/27/26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C1072-01E9-B31B-F572-B658D284F8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92A581-F913-70E2-9E3C-5C5DA75C06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D184E-9D22-584A-84F5-62EB1AEF2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13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D8444E-525A-C19F-424C-5605B91E97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200678-8088-4DDA-2A17-9088E4890D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21C81E-99A1-7FB3-6279-F0E0669DF5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0B275-97AA-5943-B043-03D91EA02213}" type="datetimeFigureOut">
              <a:rPr lang="en-US" smtClean="0"/>
              <a:t>4/27/26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A0DE15-DDB9-06D5-EF67-A2365B7CE9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10D86C-3DFB-BA1D-4AC1-F45FD18D7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D184E-9D22-584A-84F5-62EB1AEF2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793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EFFE42-0F9D-1459-0349-E22BB29E8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0A5724-2CC4-1367-F018-028858146A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2D604E-1312-2858-4FEE-717A8AE566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0B275-97AA-5943-B043-03D91EA02213}" type="datetimeFigureOut">
              <a:rPr lang="en-US" smtClean="0"/>
              <a:t>4/27/26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56E8C3-032A-AAC8-24FA-C65CDF9D9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3B736A-6D7F-D334-92E3-94893D9468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D184E-9D22-584A-84F5-62EB1AEF2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927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342B1-9BD6-2AAC-3E28-FA99BC4EE7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B861C8-331E-AAE6-E088-F8756132AC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52C703-2C05-70CA-341A-7FD225EB34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0B275-97AA-5943-B043-03D91EA02213}" type="datetimeFigureOut">
              <a:rPr lang="en-US" smtClean="0"/>
              <a:t>4/27/26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76C0AC-EE26-A50B-C41D-847BEF5446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3D7116-0B9B-BC5E-3280-FF0C2ADB05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D184E-9D22-584A-84F5-62EB1AEF2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938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709D3-50E5-17E4-0E2F-FD74EFEBAA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9C8B17-76E9-2CD4-4BE8-6458B2BEB0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E4A65F-5A72-0A46-5582-3D7D0E1D30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839368-B116-1CA3-B03D-DC551DADD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0B275-97AA-5943-B043-03D91EA02213}" type="datetimeFigureOut">
              <a:rPr lang="en-US" smtClean="0"/>
              <a:t>4/27/26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D3566F-0299-F6B8-1277-E0E2D61E8F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E5F588-85DC-24A1-69B3-C5C12B79EF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D184E-9D22-584A-84F5-62EB1AEF2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473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C465A8-67F7-7062-D0F0-8EEE3560AA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4EF147-E6A0-CED5-C95B-B3C4FC3462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C5A92D-F173-CA8B-36F6-3E01B18DDB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144BD0-A86A-0633-2224-CD8EB40FBC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DC0F1F3-37A7-55E6-C2BD-6722D3203A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A7AF12F-9BFD-1EAB-4D8C-3ECACB2E6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0B275-97AA-5943-B043-03D91EA02213}" type="datetimeFigureOut">
              <a:rPr lang="en-US" smtClean="0"/>
              <a:t>4/27/26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A708695-5B55-9C4A-B4E0-ACD3BC635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6604F9D-BE1F-1005-D8B0-BAC050F00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D184E-9D22-584A-84F5-62EB1AEF2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037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F73946-7E2D-F0C4-B2A4-97D15ED47B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6516AD6-8076-BE70-5039-C8A6CE18E9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0B275-97AA-5943-B043-03D91EA02213}" type="datetimeFigureOut">
              <a:rPr lang="en-US" smtClean="0"/>
              <a:t>4/27/26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70022B-5750-6489-E11D-0B07469C39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C1DDD6-442D-5E6C-C3DF-DB96161A1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D184E-9D22-584A-84F5-62EB1AEF2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52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60651E9-9FB4-2F07-8709-D36012CEB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0B275-97AA-5943-B043-03D91EA02213}" type="datetimeFigureOut">
              <a:rPr lang="en-US" smtClean="0"/>
              <a:t>4/27/26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F18CDF1-2CC0-A535-BB9B-4F86C8BAA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F18F7A-ECEE-F87C-C37F-DBA946B6E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D184E-9D22-584A-84F5-62EB1AEF2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3299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95E81-3B27-763D-8967-D1FB87ABB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11DE92-D18C-049F-A73D-17F796015E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CE18BB-64DA-EBD6-913E-A02F565D07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954486-F85F-4559-F487-2097CC369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0B275-97AA-5943-B043-03D91EA02213}" type="datetimeFigureOut">
              <a:rPr lang="en-US" smtClean="0"/>
              <a:t>4/27/26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0847EA-CD87-9E51-FE92-B7AD594F0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BD2579-38BE-C306-62B7-6758B33F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D184E-9D22-584A-84F5-62EB1AEF2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284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4B8B19-6BA7-2B95-329B-72775CE7F8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1F9BF4-6FEE-187A-BCCA-EE578F6A233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6FE5E3-A7A5-483E-819E-0977374FED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E39939-8AC3-2951-D0BD-8A78AC683C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0B275-97AA-5943-B043-03D91EA02213}" type="datetimeFigureOut">
              <a:rPr lang="en-US" smtClean="0"/>
              <a:t>4/27/26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02C1D7-8746-B19C-7977-90F5FB843A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61019B-6AB1-896F-1F89-F62DAA8D33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D184E-9D22-584A-84F5-62EB1AEF2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765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5B2D33D-40EF-8E71-0804-D9A7E79F4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A80782-890C-0472-6254-065DAB213E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F1D7E6-AD31-02B9-17B5-2638F467E1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4B0B275-97AA-5943-B043-03D91EA02213}" type="datetimeFigureOut">
              <a:rPr lang="en-US" smtClean="0"/>
              <a:t>4/27/26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F56C57-C2AD-45E6-B233-1BE1A5472E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74E06B-02D5-6200-8145-3B10F75FF5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10D184E-9D22-584A-84F5-62EB1AEF2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901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2DCA2E-093B-66FA-587E-7E94B7817A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8698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B17BE6F-F39F-0B4E-7793-A1F3077DCA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3707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2217AAC-71F0-37B2-76B4-281635FC66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01720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D03CBC4-675F-FBC3-E876-D17F6D069E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02044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25FF9B7-D103-5CA2-392B-5BA5F8AFAE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18219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9AB7548-39B7-AB7C-7EF5-D8B9965B68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38674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C0DC5A5-F457-172C-0851-42790FF684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02205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1DA33AC-FAC9-0ADA-7E51-67A6DA229E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36969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3DF00DE-6C8B-C4CB-D6F4-6C789E8498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35155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8A6DE15-B909-BA90-D6EA-13F1EB6263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9753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30B75C5-A628-5983-11AD-E4EC4C7C21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45021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E9C4535-B6AC-C333-E2C6-C2FA196C12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75078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B04D76C-9469-3C10-F69F-1FD1F2C6B4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68308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3F4EC0A-FD1F-6B89-87AF-B16A612A05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014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050F309-3128-E30D-5B2F-4587F704A7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63855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CD9923F-4443-1D7B-0B96-BA244E3E3D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88786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15551</TotalTime>
  <Words>14</Words>
  <Application>Microsoft Macintosh PowerPoint</Application>
  <PresentationFormat>Widescreen</PresentationFormat>
  <Paragraphs>14</Paragraphs>
  <Slides>16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16</cp:revision>
  <dcterms:created xsi:type="dcterms:W3CDTF">2026-04-16T18:45:02Z</dcterms:created>
  <dcterms:modified xsi:type="dcterms:W3CDTF">2026-04-27T18:59:44Z</dcterms:modified>
</cp:coreProperties>
</file>